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c636bb962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c636bb962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c636bb962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c636bb962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73fd1d16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73fd1d16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c636bb9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c636bb9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6fd374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6fd374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c636bb96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c636bb96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636bb96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636bb96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c636bb96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c636bb96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c636bb96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c636bb96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c636bb96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c636bb96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Relationship Id="rId4" Type="http://schemas.openxmlformats.org/officeDocument/2006/relationships/image" Target="../media/image2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eleniumHQ/selenium/wiki/ChromeDriver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omiworld.com/pt/location/viseu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matosinhoswbf.pt/pages/38?news_id=309&amp;related_news_list_3_page=11" TargetMode="External"/><Relationship Id="rId6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Relationship Id="rId4" Type="http://schemas.openxmlformats.org/officeDocument/2006/relationships/image" Target="../media/image18.gif"/><Relationship Id="rId11" Type="http://schemas.openxmlformats.org/officeDocument/2006/relationships/image" Target="../media/image8.gif"/><Relationship Id="rId10" Type="http://schemas.openxmlformats.org/officeDocument/2006/relationships/image" Target="../media/image3.gif"/><Relationship Id="rId9" Type="http://schemas.openxmlformats.org/officeDocument/2006/relationships/image" Target="../media/image22.gif"/><Relationship Id="rId5" Type="http://schemas.openxmlformats.org/officeDocument/2006/relationships/image" Target="../media/image11.gif"/><Relationship Id="rId6" Type="http://schemas.openxmlformats.org/officeDocument/2006/relationships/image" Target="../media/image5.gif"/><Relationship Id="rId7" Type="http://schemas.openxmlformats.org/officeDocument/2006/relationships/image" Target="../media/image6.gif"/><Relationship Id="rId8" Type="http://schemas.openxmlformats.org/officeDocument/2006/relationships/image" Target="../media/image1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Relationship Id="rId4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Relationship Id="rId4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 - 3º Trabalho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Interação Multimodal</a:t>
            </a:r>
            <a:r>
              <a:rPr lang="pt-BR"/>
              <a:t> - </a:t>
            </a:r>
            <a:r>
              <a:rPr b="1" lang="pt-BR"/>
              <a:t>2019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Docentes</a:t>
            </a:r>
            <a:r>
              <a:rPr lang="pt-BR"/>
              <a:t>: António Teixeira | Miguel Oliveira e Silva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Rui Jesus | 80163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Carlos Soares | 79962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Gestos - Abrir/ Fechar Tab</a:t>
            </a:r>
            <a:endParaRPr/>
          </a:p>
        </p:txBody>
      </p: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729450" y="2459875"/>
            <a:ext cx="40071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Pensado no gesto de abrir uma janela;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Fazer um gesto de limpar com a mão direita para abrir uma nova Tab;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Fazer um gesto de limpar com a mão esquerda para fechar uma nova Tab.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549" y="2078910"/>
            <a:ext cx="1473750" cy="262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275" y="2078900"/>
            <a:ext cx="1473750" cy="262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1284300" y="2057300"/>
            <a:ext cx="657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/>
              <a:t>Live Demo</a:t>
            </a:r>
            <a:endParaRPr sz="9600"/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Aplicação Adotada</a:t>
            </a:r>
            <a:endParaRPr sz="3000"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40071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À semelhança do trabalho anterior, a aplicação adotada é o Google Chrome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3"/>
              </a:rPr>
              <a:t>Selenium Chrome Api</a:t>
            </a:r>
            <a:r>
              <a:rPr lang="pt-BR"/>
              <a:t>. Um programa que permite emular ações de utilizador e possui apis muito conhecidas para várias linguagens de programação.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950" y="2006250"/>
            <a:ext cx="3628814" cy="25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Cenário</a:t>
            </a:r>
            <a:endParaRPr sz="3000"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2078875"/>
            <a:ext cx="40071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Inspiração nos TOMI (atualmente apenas utilizam a modalidade do toque);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Uma pessoa desloca-se pela cidade e tem destes kiosks digitais;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Para além das funções já oferecidas por este sistema, possibilitar a função de navegação na internet;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 pessoa coloca-se em frente ao kiosk e consegue navegar pela internet.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5008150" y="3446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u="sng">
                <a:solidFill>
                  <a:schemeClr val="hlink"/>
                </a:solidFill>
                <a:hlinkClick r:id="rId3"/>
              </a:rPr>
              <a:t>https://tomiworld.com/pt/location/viseu/</a:t>
            </a:r>
            <a:endParaRPr sz="700"/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b="0" l="9222" r="0" t="0"/>
          <a:stretch/>
        </p:blipFill>
        <p:spPr>
          <a:xfrm>
            <a:off x="6784950" y="3025375"/>
            <a:ext cx="2080199" cy="152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6580463" y="4476050"/>
            <a:ext cx="243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u="sng">
                <a:solidFill>
                  <a:schemeClr val="hlink"/>
                </a:solidFill>
                <a:hlinkClick r:id="rId5"/>
              </a:rPr>
              <a:t>https://www.matosinhoswbf.pt/pages/38?news_id=309&amp;related_news_list_3_page=11</a:t>
            </a:r>
            <a:endParaRPr sz="700"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8475" y="1933799"/>
            <a:ext cx="2382372" cy="158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</a:t>
            </a:r>
            <a:endParaRPr/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413" y="2006250"/>
            <a:ext cx="6883978" cy="298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6"/>
          <p:cNvCxnSpPr/>
          <p:nvPr/>
        </p:nvCxnSpPr>
        <p:spPr>
          <a:xfrm flipH="1">
            <a:off x="3079825" y="2196350"/>
            <a:ext cx="1519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175" y="1593550"/>
            <a:ext cx="1295925" cy="13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Gestos</a:t>
            </a:r>
            <a:endParaRPr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29450" y="2078875"/>
            <a:ext cx="40071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Minimizar/Maximizar;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Scroll Up/Scroll Down;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Zoom In / Zoom Out;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Ver Histórico;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Abrir/Fechar Tab;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275" y="1366062"/>
            <a:ext cx="678075" cy="1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112" y="2356250"/>
            <a:ext cx="678075" cy="1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7450" y="2356262"/>
            <a:ext cx="678075" cy="1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8275" y="2888300"/>
            <a:ext cx="678075" cy="1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4437" y="3795975"/>
            <a:ext cx="678075" cy="1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0600" y="3104425"/>
            <a:ext cx="678075" cy="1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0775" y="2356250"/>
            <a:ext cx="678075" cy="1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9725" y="1495725"/>
            <a:ext cx="678075" cy="1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19112" y="873300"/>
            <a:ext cx="678075" cy="12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Gestos - Minimizar/Maximizar</a:t>
            </a:r>
            <a:endParaRPr/>
          </a:p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729450" y="2612275"/>
            <a:ext cx="40071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Gesto intuitivo;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Elevar as mãos para o alto para maximizar;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Baixar ambas as mãos para baixo para minimizar;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625" y="2078875"/>
            <a:ext cx="1473750" cy="26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425" y="2078875"/>
            <a:ext cx="1473750" cy="26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Gestos - Scroll Up/ Down</a:t>
            </a:r>
            <a:endParaRPr/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729450" y="2459875"/>
            <a:ext cx="40071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Fechar o  punho esquerdo e de seguida elevar a mão direita para fazer scroll Up;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Fechar o  punho esquerdo e de seguida baixar a mão direita para fazer scroll Up;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Não foi usada apenas uma mão pois o gesto passava a ser confundido com outros gestos utilizados (Abrir Tab)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625" y="2078875"/>
            <a:ext cx="1473750" cy="26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025" y="2078875"/>
            <a:ext cx="1473750" cy="26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Gestos - Zoom In/Out</a:t>
            </a:r>
            <a:endParaRPr/>
          </a:p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729450" y="2459875"/>
            <a:ext cx="40071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Gesto muito conhecido e comum nos smartphones;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Neste caso, começar com as mãos juntas e afastá-las para aproximar;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Começar com as mãos afastadas e juntá-las para afastar;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250" y="2078894"/>
            <a:ext cx="1473750" cy="262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250" y="2078894"/>
            <a:ext cx="1473750" cy="262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Gestos - Ver Histórico</a:t>
            </a:r>
            <a:endParaRPr/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729450" y="2459875"/>
            <a:ext cx="40071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Normalmente, quando não nos lembramos de algo colocamos a mão na cabeça;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Fois usado esse pensamento para a criação deste gesto;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Para ver o Histórico de navegação basta colocar a mão direita na cabeça.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075" y="1906025"/>
            <a:ext cx="1473750" cy="2620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